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61" r:id="rId4"/>
    <p:sldId id="260" r:id="rId5"/>
    <p:sldId id="263" r:id="rId6"/>
    <p:sldId id="264" r:id="rId7"/>
    <p:sldId id="259" r:id="rId8"/>
    <p:sldId id="258" r:id="rId9"/>
    <p:sldId id="257" r:id="rId10"/>
    <p:sldId id="265" r:id="rId11"/>
    <p:sldId id="266" r:id="rId12"/>
    <p:sldId id="267" r:id="rId13"/>
    <p:sldId id="268" r:id="rId14"/>
    <p:sldId id="269" r:id="rId15"/>
    <p:sldId id="293" r:id="rId16"/>
    <p:sldId id="311" r:id="rId17"/>
    <p:sldId id="271" r:id="rId18"/>
    <p:sldId id="272" r:id="rId19"/>
    <p:sldId id="273" r:id="rId20"/>
    <p:sldId id="274" r:id="rId21"/>
    <p:sldId id="275" r:id="rId22"/>
    <p:sldId id="312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13" r:id="rId32"/>
    <p:sldId id="284" r:id="rId33"/>
    <p:sldId id="285" r:id="rId34"/>
    <p:sldId id="286" r:id="rId35"/>
    <p:sldId id="287" r:id="rId36"/>
    <p:sldId id="314" r:id="rId37"/>
    <p:sldId id="315" r:id="rId38"/>
    <p:sldId id="316" r:id="rId39"/>
    <p:sldId id="31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9127490" cy="68300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" y="17780"/>
            <a:ext cx="9077325" cy="6784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" y="-24130"/>
            <a:ext cx="9217025" cy="69380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" y="17145"/>
            <a:ext cx="9122410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40" y="-10160"/>
            <a:ext cx="9163685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735" y="-24765"/>
            <a:ext cx="9152255" cy="69164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71190" cy="132588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355" y="27940"/>
            <a:ext cx="7037705" cy="3883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45" y="3014345"/>
            <a:ext cx="7071995" cy="3832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0" y="2862580"/>
            <a:ext cx="5220335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9127490" cy="68300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61145" y="365125"/>
            <a:ext cx="3040380" cy="1325880"/>
          </a:xfrm>
        </p:spPr>
        <p:txBody>
          <a:bodyPr>
            <a:normAutofit/>
          </a:bodyPr>
          <a:lstStyle/>
          <a:p>
            <a:r>
              <a:rPr lang="zh-CN" altLang="en-US" sz="2800"/>
              <a:t>http://router.vuejs.org/zh-cn/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085" y="-24765"/>
            <a:ext cx="9206865" cy="69081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795" y="17145"/>
            <a:ext cx="9124950" cy="68287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18015" y="365125"/>
            <a:ext cx="2364105" cy="5609590"/>
          </a:xfrm>
        </p:spPr>
        <p:txBody>
          <a:bodyPr>
            <a:normAutofit/>
          </a:bodyPr>
          <a:lstStyle/>
          <a:p>
            <a:r>
              <a:rPr lang="zh-CN" altLang="en-US" sz="2800"/>
              <a:t>安装</a:t>
            </a:r>
            <a:r>
              <a:rPr lang="en-US" altLang="zh-CN" sz="2800"/>
              <a:t>vue-router</a:t>
            </a:r>
            <a:r>
              <a:rPr lang="zh-CN" altLang="en-US" sz="2800"/>
              <a:t>模块</a:t>
            </a:r>
            <a:r>
              <a:rPr lang="en-US" altLang="zh-CN" sz="2800"/>
              <a:t>==&gt;</a:t>
            </a:r>
            <a:r>
              <a:rPr lang="zh-CN" altLang="en-US" sz="2800"/>
              <a:t>引入</a:t>
            </a:r>
            <a:r>
              <a:rPr lang="en-US" altLang="zh-CN" sz="2800"/>
              <a:t>vue-router</a:t>
            </a:r>
            <a:r>
              <a:rPr lang="zh-CN" altLang="en-US" sz="2800"/>
              <a:t>模块</a:t>
            </a:r>
            <a:r>
              <a:rPr lang="en-US" altLang="zh-CN" sz="2800"/>
              <a:t>==&gt;</a:t>
            </a:r>
            <a:r>
              <a:rPr lang="zh-CN" altLang="en-US" sz="2800"/>
              <a:t>将</a:t>
            </a:r>
            <a:r>
              <a:rPr lang="en-US" altLang="zh-CN" sz="2800"/>
              <a:t>vue-router</a:t>
            </a:r>
            <a:r>
              <a:rPr lang="zh-CN" altLang="en-US" sz="2800"/>
              <a:t>作为插件使用</a:t>
            </a:r>
            <a:r>
              <a:rPr lang="en-US" altLang="zh-CN" sz="2800"/>
              <a:t>==&gt;</a:t>
            </a:r>
            <a:r>
              <a:rPr lang="zh-CN" altLang="en-US" sz="2800"/>
              <a:t>创建配置路由实例</a:t>
            </a:r>
            <a:r>
              <a:rPr lang="en-US" altLang="zh-CN" sz="2800"/>
              <a:t>==&gt;</a:t>
            </a:r>
            <a:r>
              <a:rPr lang="zh-CN" altLang="en-US" sz="2800"/>
              <a:t>将路由实例注入到</a:t>
            </a:r>
            <a:r>
              <a:rPr lang="en-US" altLang="zh-CN" sz="2800"/>
              <a:t>vue</a:t>
            </a:r>
            <a:r>
              <a:rPr lang="zh-CN" altLang="en-US" sz="2800"/>
              <a:t>实例中</a:t>
            </a:r>
            <a:r>
              <a:rPr lang="en-US" altLang="zh-CN" sz="2800"/>
              <a:t>==&gt;</a:t>
            </a:r>
            <a:r>
              <a:rPr lang="zh-CN" altLang="en-US" sz="2800"/>
              <a:t>渲染</a:t>
            </a:r>
            <a:r>
              <a:rPr lang="en-US" altLang="zh-CN" sz="2800"/>
              <a:t>router-view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0" y="3810"/>
            <a:ext cx="9194165" cy="689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050" y="3175"/>
            <a:ext cx="9014460" cy="6794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0" y="-24765"/>
            <a:ext cx="9272905" cy="68967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430" y="-52705"/>
            <a:ext cx="9250680" cy="69234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" y="-24765"/>
            <a:ext cx="9241155" cy="69100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" y="-10795"/>
            <a:ext cx="9180195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0" y="-10795"/>
            <a:ext cx="9116695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4135" y="-93980"/>
            <a:ext cx="9203055" cy="68935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130" y="3175"/>
            <a:ext cx="9081135" cy="67995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" y="17780"/>
            <a:ext cx="9060180" cy="68078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050" y="-10160"/>
            <a:ext cx="9112885" cy="68014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15" y="3175"/>
            <a:ext cx="9128125" cy="67792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160" y="-24130"/>
            <a:ext cx="9206230" cy="68929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925" y="-10795"/>
            <a:ext cx="9088120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9127490" cy="68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75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16A9DD-9E2E-4CF0-92C8-A518DBCE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3200" cy="685222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A8D3A4-28B4-4B70-9601-DC7E66F8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74480" cy="687217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243F7F-4369-473B-8B47-B89E6C74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6293" cy="684910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166C9-48D9-4AB3-9D40-7FE9143A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9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2A7E9-E13C-43BE-A769-5B01E9BE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027A6-71F1-4B37-B2DC-34C8E0974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36E1A-B158-4A08-AF02-D643B3EC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0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92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03D6C-E13E-4710-B054-61879F1F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8C3EC-776D-437F-8F4B-026366573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AE706D-2DF9-4937-BBA7-EC2034C8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3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2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05924-A1C5-440C-A2ED-3829F177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272110-F5B4-4F79-911D-641D10D5C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9040305" cy="682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7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1149C-CC13-4F4F-9C01-124AC894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102BF46-080C-4687-8976-634FFAE19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26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8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" y="3175"/>
            <a:ext cx="9177020" cy="6856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955" y="-24765"/>
            <a:ext cx="9116695" cy="6932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5" y="-24765"/>
            <a:ext cx="9221470" cy="6919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670" y="-10160"/>
            <a:ext cx="907161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115" y="-52070"/>
            <a:ext cx="9164955" cy="6911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" y="-24130"/>
            <a:ext cx="9178925" cy="692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43</Words>
  <Application>Microsoft Office PowerPoint</Application>
  <PresentationFormat>宽屏</PresentationFormat>
  <Paragraphs>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http://router.vuejs.org/zh-cn/</vt:lpstr>
      <vt:lpstr>PowerPoint 演示文稿</vt:lpstr>
      <vt:lpstr>安装vue-router模块==&gt;引入vue-router模块==&gt;将vue-router作为插件使用==&gt;创建配置路由实例==&gt;将路由实例注入到vue实例中==&gt;渲染router-view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scryc@qq.com</cp:lastModifiedBy>
  <cp:revision>22</cp:revision>
  <dcterms:created xsi:type="dcterms:W3CDTF">2015-05-05T08:02:00Z</dcterms:created>
  <dcterms:modified xsi:type="dcterms:W3CDTF">2017-07-13T10:01:22Z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